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89" r:id="rId3"/>
    <p:sldId id="305" r:id="rId4"/>
    <p:sldId id="306" r:id="rId5"/>
    <p:sldId id="307" r:id="rId6"/>
    <p:sldId id="308" r:id="rId7"/>
    <p:sldId id="285" r:id="rId8"/>
    <p:sldId id="272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A2B"/>
    <a:srgbClr val="AC6618"/>
    <a:srgbClr val="E99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2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8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1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7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5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1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4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2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26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58" r:id="rId6"/>
    <p:sldLayoutId id="2147483854" r:id="rId7"/>
    <p:sldLayoutId id="2147483855" r:id="rId8"/>
    <p:sldLayoutId id="2147483856" r:id="rId9"/>
    <p:sldLayoutId id="2147483857" r:id="rId10"/>
    <p:sldLayoutId id="21474838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0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3" descr="Abstrait de la connexion réseau sur un arrière-plan blanc">
            <a:extLst>
              <a:ext uri="{FF2B5EF4-FFF2-40B4-BE49-F238E27FC236}">
                <a16:creationId xmlns:a16="http://schemas.microsoft.com/office/drawing/2014/main" id="{9BD5721B-6B57-47AE-9D67-F5925A01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3293" y="0"/>
            <a:ext cx="12191980" cy="6858000"/>
          </a:xfrm>
          <a:prstGeom prst="rect">
            <a:avLst/>
          </a:prstGeom>
        </p:spPr>
      </p:pic>
      <p:sp>
        <p:nvSpPr>
          <p:cNvPr id="69" name="Rectangle 62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170E4B-E4F6-4802-8C29-F7FDDFE30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4259"/>
            <a:ext cx="3425116" cy="2901694"/>
          </a:xfrm>
        </p:spPr>
        <p:txBody>
          <a:bodyPr anchor="b">
            <a:normAutofit/>
          </a:bodyPr>
          <a:lstStyle/>
          <a:p>
            <a:r>
              <a:rPr lang="fr-FR" sz="4400" dirty="0">
                <a:solidFill>
                  <a:schemeClr val="tx1"/>
                </a:solidFill>
              </a:rPr>
              <a:t>Commune de VALENCE EN BRIE</a:t>
            </a:r>
            <a:br>
              <a:rPr lang="fr-FR" sz="4400" dirty="0">
                <a:solidFill>
                  <a:schemeClr val="tx1"/>
                </a:solidFill>
              </a:rPr>
            </a:b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0F995D-1BD7-4CFB-AA4C-A2431502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270" y="3733358"/>
            <a:ext cx="3205640" cy="774186"/>
          </a:xfrm>
        </p:spPr>
        <p:txBody>
          <a:bodyPr anchor="t">
            <a:normAutofit fontScale="55000" lnSpcReduction="20000"/>
          </a:bodyPr>
          <a:lstStyle/>
          <a:p>
            <a:r>
              <a:rPr lang="fr-FR" sz="2000" dirty="0"/>
              <a:t>Aménagement DE VOIRIES, DE TROTTOIRS et de </a:t>
            </a:r>
            <a:r>
              <a:rPr lang="fr-FR" sz="2000" dirty="0" err="1"/>
              <a:t>securite</a:t>
            </a:r>
            <a:endParaRPr lang="fr-FR" sz="2000" dirty="0"/>
          </a:p>
          <a:p>
            <a:r>
              <a:rPr lang="fr-FR" sz="2000" dirty="0"/>
              <a:t>rd605</a:t>
            </a:r>
          </a:p>
        </p:txBody>
      </p:sp>
      <p:cxnSp>
        <p:nvCxnSpPr>
          <p:cNvPr id="70" name="!!Straight Connector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7" name="Sous-titre 2">
            <a:extLst>
              <a:ext uri="{FF2B5EF4-FFF2-40B4-BE49-F238E27FC236}">
                <a16:creationId xmlns:a16="http://schemas.microsoft.com/office/drawing/2014/main" id="{9DABAF6D-82DF-4616-BD60-77B088DC618D}"/>
              </a:ext>
            </a:extLst>
          </p:cNvPr>
          <p:cNvSpPr txBox="1">
            <a:spLocks/>
          </p:cNvSpPr>
          <p:nvPr/>
        </p:nvSpPr>
        <p:spPr>
          <a:xfrm>
            <a:off x="854277" y="4596449"/>
            <a:ext cx="3205640" cy="774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Phase : PROJET</a:t>
            </a:r>
          </a:p>
          <a:p>
            <a:r>
              <a:rPr lang="fr-FR" sz="900" b="1" dirty="0"/>
              <a:t>MAI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5267AB-116D-404F-AAFF-70DE1C0A0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0368" y="926883"/>
            <a:ext cx="2910160" cy="12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2B34C-26FA-FD72-A3FE-23BBABB21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D3E888-496C-ED8F-4C99-9AD61369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001" y="369430"/>
            <a:ext cx="8815083" cy="56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0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D05CD-F6E7-83D4-2583-42BA97988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06B38F-0357-05BA-30AB-CA0F965CC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14" y="299847"/>
            <a:ext cx="10669571" cy="58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B4FC2-FC34-BBCC-D301-01CEE8CDF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28D7B8-2D59-930A-1318-B1748CC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906" y="160256"/>
            <a:ext cx="10769087" cy="61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93989-AC35-1C51-2363-B5AFDEE5D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A15A0F-6047-9F1B-D7C1-EB2C1AB21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02" y="565608"/>
            <a:ext cx="11973796" cy="512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5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35501-4873-6024-F24A-71C593AC0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29F687-C270-0A04-D3F4-A06AC222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40" y="565608"/>
            <a:ext cx="11701520" cy="512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1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899D0-5471-9953-B441-6FB64A756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B87A44-C6DE-BA88-DCB5-BB66E7608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0879" y="84841"/>
            <a:ext cx="7230242" cy="61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5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BC2B0-B852-B797-60C9-1E56CD137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2F68DA-F7F8-F9D3-4583-E9270BED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842" y="198179"/>
            <a:ext cx="9992316" cy="58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6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6ABBB-B951-E2ED-6D4B-9A8C9C46D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A6E815-7E3C-FEF7-56C7-9F1F5C135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7" y="744717"/>
            <a:ext cx="12091386" cy="48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C25AF-3E8B-08A7-B95B-31F387024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6455F2-4A1D-A1FB-04BC-907385373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279" y="650450"/>
            <a:ext cx="11825441" cy="50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2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5299F-0D8D-C1C0-80ED-B8A948210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C83722-4B4A-2B30-010C-99967D67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50" y="650450"/>
            <a:ext cx="11468098" cy="50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68D2-710B-1C55-32C8-DE6B5515E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A0A21D-D2CD-24E6-2A4B-83BDF0A8F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9267" y="721802"/>
            <a:ext cx="8140553" cy="49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84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C8070-9366-72C8-6069-F557DD04D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537C82A-6BE0-05BF-9BF6-7BF02A7C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519" y="395926"/>
            <a:ext cx="9597360" cy="543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04721-4C7B-7B0D-C4DF-EC24FDEB1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FDB07D-546B-7957-B9FD-31F83D664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6" y="367645"/>
            <a:ext cx="12038067" cy="54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6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24AEE-7A87-797E-3080-6AE3BD405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AA49039-D2F1-EC71-3AE7-5D19456B4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6" y="489010"/>
            <a:ext cx="12038067" cy="51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7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8A246-BF3A-50E7-B092-47963131D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258862-31DC-1D4B-8291-D82BA5E7F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214" y="489010"/>
            <a:ext cx="10031571" cy="51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43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rme, ciseaux&#10;&#10;Description générée automatiquement">
            <a:extLst>
              <a:ext uri="{FF2B5EF4-FFF2-40B4-BE49-F238E27FC236}">
                <a16:creationId xmlns:a16="http://schemas.microsoft.com/office/drawing/2014/main" id="{70F70B55-0206-4CFC-A658-B40512E6E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40" y="1283860"/>
            <a:ext cx="6071119" cy="42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5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0ED098F-88D9-EFC8-CB1C-16ACC580C95D}"/>
              </a:ext>
            </a:extLst>
          </p:cNvPr>
          <p:cNvSpPr txBox="1"/>
          <p:nvPr/>
        </p:nvSpPr>
        <p:spPr>
          <a:xfrm>
            <a:off x="1949380" y="1286189"/>
            <a:ext cx="85009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Diagnostic / recensement des problèmes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Dimension de la chaussée qui encourage la survitesse : largeur / rectitude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Trafic poids-lourds démesuré par rapport à l’esprit d’un village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Problème de la continuité des cheminements piétons et de leur largeur </a:t>
            </a:r>
          </a:p>
        </p:txBody>
      </p:sp>
    </p:spTree>
    <p:extLst>
      <p:ext uri="{BB962C8B-B14F-4D97-AF65-F5344CB8AC3E}">
        <p14:creationId xmlns:p14="http://schemas.microsoft.com/office/powerpoint/2010/main" val="98193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09FA1-B121-2227-903A-301E092F2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3B3DCD-2B98-C57B-4F03-13BC150233CF}"/>
              </a:ext>
            </a:extLst>
          </p:cNvPr>
          <p:cNvSpPr txBox="1"/>
          <p:nvPr/>
        </p:nvSpPr>
        <p:spPr>
          <a:xfrm>
            <a:off x="1845547" y="443567"/>
            <a:ext cx="85009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Synthèse des points clés de l’aménagement: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Réduction globale de la largeur de voie vers un objectif de 6,00m permettant le croisement des bus 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Traiter différemment la section d’entrée sud (de très grande largeur d’emprise) de la section d’entrée nord (de largeur inférieure)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Côté Nord, créer des écluses de ralentissement (intégrant des zones de stationnement) avec priorité aux véhicules circulant vers la sortie de l’agglomération (largeur de stationnement : 2,20m / largeur de circulation restante : 3,80m compatible avec les véhicules agricoles)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Côté Sud, créer des chicanes de ralentissement (intégrant des zones de stationnement en dehors de l’emprise de 6,00m)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883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C45C7-1599-6183-5A36-64DDBA206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9E999ED-F06A-FB92-277C-2E311FE1253A}"/>
              </a:ext>
            </a:extLst>
          </p:cNvPr>
          <p:cNvSpPr txBox="1"/>
          <p:nvPr/>
        </p:nvSpPr>
        <p:spPr>
          <a:xfrm>
            <a:off x="1353177" y="755066"/>
            <a:ext cx="850090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Synthèse des points clés de l’aménagement: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Création de plateaux traversant disposés aux endroits stratégiques, permettant la cohérence des échanges de flux piétons et permettant une circulation apaisée, en empêchant la survitesse</a:t>
            </a:r>
          </a:p>
          <a:p>
            <a:r>
              <a:rPr lang="fr-FR" dirty="0"/>
              <a:t>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L’ensemble de ces aménagements entraineront une contrainte très forte et dissuasive pour la circulation des poids-lourds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Élargissement des trottoirs permettant de rendre accessible l’ensemble de la chaine de déplacement sur toute la traversée de la commune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937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6D18C-8859-AB04-F167-DD63EB6B2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F0FD50-0775-541D-D5DA-116D44CA441D}"/>
              </a:ext>
            </a:extLst>
          </p:cNvPr>
          <p:cNvSpPr txBox="1"/>
          <p:nvPr/>
        </p:nvSpPr>
        <p:spPr>
          <a:xfrm>
            <a:off x="1704869" y="1227338"/>
            <a:ext cx="85009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Synthèse des points clés de l’aménagement: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- Mise en place de bordures larges augmentant l’effet de parois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- Réduction de la vitesse à 30 km/h au droit de l’ensemble des aménagements de sécurité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fr-FR" dirty="0"/>
              <a:t>-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Possibilité d’empêcher le stationnement en dehors des zones prévues à cet effet y compris sur trottoirs (signalisation / potelets à retour de forme)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591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52001-5240-CED7-7741-970C9F18B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AFA183-CE0A-7BED-29BC-BE72FADA8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012" y="721802"/>
            <a:ext cx="6855062" cy="49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4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47C9B-CC73-A42F-5D38-051D56412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F89030-4384-E290-F0D8-088BDA163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109" y="144012"/>
            <a:ext cx="11625943" cy="60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3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2EC5D-2E77-00E6-098A-66750EECC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8A8E20-821E-D319-7F06-73F088039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465" y="287836"/>
            <a:ext cx="10792492" cy="56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307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744</TotalTime>
  <Words>311</Words>
  <Application>Microsoft Macintosh PowerPoint</Application>
  <PresentationFormat>Grand écran</PresentationFormat>
  <Paragraphs>44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Calibri</vt:lpstr>
      <vt:lpstr>Univers</vt:lpstr>
      <vt:lpstr>Univers Condensed</vt:lpstr>
      <vt:lpstr>Wingdings</vt:lpstr>
      <vt:lpstr>RetrospectVTI</vt:lpstr>
      <vt:lpstr>Commune de VALENCE EN BRIE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RABETTE</dc:creator>
  <cp:lastModifiedBy>Gilles VAILLANT</cp:lastModifiedBy>
  <cp:revision>37</cp:revision>
  <dcterms:created xsi:type="dcterms:W3CDTF">2021-10-28T14:30:51Z</dcterms:created>
  <dcterms:modified xsi:type="dcterms:W3CDTF">2025-05-21T17:00:22Z</dcterms:modified>
</cp:coreProperties>
</file>